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4577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8312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4768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6242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6197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8867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4698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8444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5697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9599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0251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0DDA-5232-46B2-A765-5A6AE850951F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E2ED-36B0-46C5-AF77-B786AE564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3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08139"/>
          </a:xfrm>
        </p:spPr>
        <p:txBody>
          <a:bodyPr/>
          <a:lstStyle/>
          <a:p>
            <a:r>
              <a:rPr lang="en-US" dirty="0" smtClean="0"/>
              <a:t>Binomial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An experiment that occurs n number of trials. Each trial has two possible outcomes, a success or a failure.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666" y="1108139"/>
            <a:ext cx="5284470" cy="381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00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Predict the likelihood you will make three out of five free throws into a basket?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81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Refresher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/>
                  <a:t>n</a:t>
                </a:r>
                <a:r>
                  <a:rPr lang="en-US" dirty="0" smtClean="0"/>
                  <a:t>= Number of trials</a:t>
                </a:r>
              </a:p>
              <a:p>
                <a:r>
                  <a:rPr lang="en-US" dirty="0" smtClean="0"/>
                  <a:t>p= Probability of success</a:t>
                </a:r>
              </a:p>
              <a:p>
                <a:r>
                  <a:rPr lang="en-US" dirty="0"/>
                  <a:t>r</a:t>
                </a:r>
                <a:r>
                  <a:rPr lang="en-US" dirty="0" smtClean="0"/>
                  <a:t>= Number of exact successes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638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Refresher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aseline="-25000" dirty="0" smtClean="0"/>
                  <a:t>n</a:t>
                </a:r>
                <a:r>
                  <a:rPr lang="en-US" dirty="0" err="1" smtClean="0"/>
                  <a:t>C</a:t>
                </a:r>
                <a:r>
                  <a:rPr lang="en-US" baseline="-25000" dirty="0" err="1" smtClean="0"/>
                  <a:t>r</a:t>
                </a:r>
                <a:r>
                  <a:rPr lang="en-US" dirty="0" smtClean="0"/>
                  <a:t> = n choose r </a:t>
                </a:r>
              </a:p>
              <a:p>
                <a:pPr lvl="1"/>
                <a:r>
                  <a:rPr lang="en-US" dirty="0" smtClean="0"/>
                  <a:t>Example: five (n) choose three (r) apples 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b="0" dirty="0" smtClean="0"/>
              </a:p>
              <a:p>
                <a:pPr lvl="1"/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*to use calculator press MATH -&gt; PRB (left arrow) -&gt; </a:t>
                </a:r>
                <a:r>
                  <a:rPr lang="en-US" dirty="0" err="1" smtClean="0"/>
                  <a:t>nCr</a:t>
                </a:r>
                <a:r>
                  <a:rPr lang="en-US" dirty="0"/>
                  <a:t> </a:t>
                </a:r>
                <a:r>
                  <a:rPr lang="en-US" dirty="0" smtClean="0"/>
                  <a:t>(3)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265" y="4137773"/>
            <a:ext cx="1953166" cy="260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943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3833"/>
                <a:ext cx="10515600" cy="4853130"/>
              </a:xfrm>
            </p:spPr>
            <p:txBody>
              <a:bodyPr/>
              <a:lstStyle/>
              <a:p>
                <a:r>
                  <a:rPr lang="en-US" dirty="0" smtClean="0"/>
                  <a:t>When rolling a die 100 times, what is the probability of rolling a "4"exactly 25 times (rounded to thousandths decimal place)?</a:t>
                </a:r>
              </a:p>
              <a:p>
                <a:pPr lvl="1"/>
                <a:r>
                  <a:rPr lang="en-US" i="1" dirty="0"/>
                  <a:t>n </a:t>
                </a:r>
                <a:r>
                  <a:rPr lang="en-US" dirty="0"/>
                  <a:t>= </a:t>
                </a:r>
                <a:r>
                  <a:rPr lang="en-US" dirty="0" smtClean="0"/>
                  <a:t>100</a:t>
                </a:r>
              </a:p>
              <a:p>
                <a:pPr lvl="1"/>
                <a:r>
                  <a:rPr lang="en-US" i="1" dirty="0"/>
                  <a:t>p </a:t>
                </a:r>
                <a:r>
                  <a:rPr lang="en-US" dirty="0"/>
                  <a:t>= 1/6 = probability of rolling a "4"</a:t>
                </a:r>
                <a:endParaRPr lang="en-US" dirty="0" smtClean="0"/>
              </a:p>
              <a:p>
                <a:pPr lvl="1"/>
                <a:r>
                  <a:rPr lang="en-US" i="1" dirty="0"/>
                  <a:t>r</a:t>
                </a:r>
                <a:r>
                  <a:rPr lang="en-US" dirty="0"/>
                  <a:t> = </a:t>
                </a:r>
                <a:r>
                  <a:rPr lang="en-US" dirty="0" smtClean="0"/>
                  <a:t>25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100−25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= 0.0098258819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0.010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3833"/>
                <a:ext cx="10515600" cy="4853130"/>
              </a:xfrm>
              <a:blipFill rotWithShape="0">
                <a:blip r:embed="rId2"/>
                <a:stretch>
                  <a:fillRect l="-1043" t="-2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87355" y="463008"/>
                <a:ext cx="2240485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355" y="463008"/>
                <a:ext cx="2240485" cy="564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497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test consists of 10 multiple choice questions with five choices for each question.  As an experiment, you GUESS on each and every answer without even reading the questions.  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>What is the probability of getting exactly 6 questions correct on this </a:t>
                </a:r>
                <a:r>
                  <a:rPr lang="en-US" dirty="0" smtClean="0"/>
                  <a:t>test (rounded to thousandths decimal place)?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.20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.20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10−6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= 0.00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5505024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0.006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AKA, Don’t try this on the test.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50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52430" y="558542"/>
                <a:ext cx="2240485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430" y="558542"/>
                <a:ext cx="2240485" cy="564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2076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out of seven baskets, how many free throws can you make?</a:t>
            </a:r>
          </a:p>
          <a:p>
            <a:r>
              <a:rPr lang="en-US" dirty="0" smtClean="0"/>
              <a:t>Take a crumpled piece of paper and a trash bin to figure this out.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86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3227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What is the probability that you will make three of the five baskets?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3593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http://www.regentsprep.org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85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152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Binomial probability</vt:lpstr>
      <vt:lpstr>Prediction</vt:lpstr>
      <vt:lpstr>Refresher</vt:lpstr>
      <vt:lpstr>Refresher cont.</vt:lpstr>
      <vt:lpstr>Example 1</vt:lpstr>
      <vt:lpstr>Example 2</vt:lpstr>
      <vt:lpstr>Your turn!</vt:lpstr>
      <vt:lpstr>Question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of Throws</dc:title>
  <dc:creator>Tyler</dc:creator>
  <cp:lastModifiedBy>Tyler LoMeli</cp:lastModifiedBy>
  <cp:revision>18</cp:revision>
  <dcterms:created xsi:type="dcterms:W3CDTF">2015-04-21T21:41:32Z</dcterms:created>
  <dcterms:modified xsi:type="dcterms:W3CDTF">2015-04-30T14:21:16Z</dcterms:modified>
</cp:coreProperties>
</file>