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6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C6F3-8DAA-4B6C-9496-1A4F08A8654B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4B5CC-AA9B-4E1F-A9D5-E879E67C0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20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C6F3-8DAA-4B6C-9496-1A4F08A8654B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4B5CC-AA9B-4E1F-A9D5-E879E67C0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36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C6F3-8DAA-4B6C-9496-1A4F08A8654B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4B5CC-AA9B-4E1F-A9D5-E879E67C0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02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C6F3-8DAA-4B6C-9496-1A4F08A8654B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4B5CC-AA9B-4E1F-A9D5-E879E67C0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0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C6F3-8DAA-4B6C-9496-1A4F08A8654B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4B5CC-AA9B-4E1F-A9D5-E879E67C0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2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C6F3-8DAA-4B6C-9496-1A4F08A8654B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4B5CC-AA9B-4E1F-A9D5-E879E67C0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322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C6F3-8DAA-4B6C-9496-1A4F08A8654B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4B5CC-AA9B-4E1F-A9D5-E879E67C0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69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C6F3-8DAA-4B6C-9496-1A4F08A8654B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4B5CC-AA9B-4E1F-A9D5-E879E67C0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36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C6F3-8DAA-4B6C-9496-1A4F08A8654B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4B5CC-AA9B-4E1F-A9D5-E879E67C0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99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C6F3-8DAA-4B6C-9496-1A4F08A8654B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4B5CC-AA9B-4E1F-A9D5-E879E67C0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18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C6F3-8DAA-4B6C-9496-1A4F08A8654B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4B5CC-AA9B-4E1F-A9D5-E879E67C0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69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1C6F3-8DAA-4B6C-9496-1A4F08A8654B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4B5CC-AA9B-4E1F-A9D5-E879E67C0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5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90335" y="718709"/>
            <a:ext cx="5986616" cy="52520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are </a:t>
            </a:r>
            <a:r>
              <a:rPr lang="en-US" sz="2800" dirty="0"/>
              <a:t>A</a:t>
            </a:r>
            <a:r>
              <a:rPr lang="en-US" sz="2800" dirty="0" smtClean="0"/>
              <a:t>ngle Bisectors and Medians?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1254" y="1624957"/>
            <a:ext cx="4044778" cy="813443"/>
          </a:xfrm>
        </p:spPr>
        <p:txBody>
          <a:bodyPr/>
          <a:lstStyle/>
          <a:p>
            <a:r>
              <a:rPr lang="en-US" dirty="0" smtClean="0"/>
              <a:t>“Angle bisectors and medians are the same thing!”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4297" y="2670861"/>
            <a:ext cx="2447925" cy="20764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5968" y="3129606"/>
            <a:ext cx="895350" cy="8953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1318" y="2545299"/>
            <a:ext cx="3940295" cy="20639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5699" y="2786878"/>
            <a:ext cx="423746" cy="5351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26226" y="4979772"/>
            <a:ext cx="23724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True or False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73397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71403" y="1955298"/>
            <a:ext cx="53298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Steps for creating a triangle</a:t>
            </a:r>
          </a:p>
          <a:p>
            <a:pPr marL="342900" indent="-342900">
              <a:buAutoNum type="arabicParenR"/>
            </a:pPr>
            <a:r>
              <a:rPr lang="en-US" dirty="0" smtClean="0"/>
              <a:t>Plot three points using the polygon tool (Click on the first point plotted to complete the triangle).</a:t>
            </a:r>
          </a:p>
        </p:txBody>
      </p:sp>
      <p:sp>
        <p:nvSpPr>
          <p:cNvPr id="6" name="Rectangle 5"/>
          <p:cNvSpPr/>
          <p:nvPr/>
        </p:nvSpPr>
        <p:spPr>
          <a:xfrm>
            <a:off x="383430" y="5010715"/>
            <a:ext cx="362876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u="sng" dirty="0" smtClean="0"/>
              <a:t>Steps for creating an incenter</a:t>
            </a:r>
            <a:endParaRPr lang="en-US" sz="1400" u="sng" dirty="0"/>
          </a:p>
          <a:p>
            <a:pPr marL="342900" indent="-342900">
              <a:buFont typeface="+mj-lt"/>
              <a:buAutoNum type="arabicParenR" startAt="2"/>
            </a:pPr>
            <a:r>
              <a:rPr lang="en-US" sz="1400" dirty="0" smtClean="0"/>
              <a:t>Using the angle bisector tool (click the triangle in the perpendicular line tool then the angle bisector tool).</a:t>
            </a:r>
          </a:p>
          <a:p>
            <a:pPr marL="342900" indent="-342900">
              <a:buFont typeface="+mj-lt"/>
              <a:buAutoNum type="arabicParenR" startAt="2"/>
            </a:pPr>
            <a:r>
              <a:rPr lang="en-US" sz="1400" dirty="0" smtClean="0"/>
              <a:t>Click on points A -&gt; B -&gt; C</a:t>
            </a:r>
          </a:p>
          <a:p>
            <a:pPr marL="342900" indent="-342900">
              <a:buFont typeface="+mj-lt"/>
              <a:buAutoNum type="arabicParenR" startAt="2"/>
            </a:pPr>
            <a:r>
              <a:rPr lang="en-US" sz="1400" dirty="0" smtClean="0"/>
              <a:t>Repeat for all angles</a:t>
            </a:r>
          </a:p>
          <a:p>
            <a:pPr marL="342900" indent="-342900">
              <a:buFont typeface="+mj-lt"/>
              <a:buAutoNum type="arabicParenR" startAt="2"/>
            </a:pPr>
            <a:r>
              <a:rPr lang="en-US" sz="1400" dirty="0" smtClean="0"/>
              <a:t>Plot a point where all three angle bisectors meet</a:t>
            </a:r>
          </a:p>
        </p:txBody>
      </p:sp>
      <p:sp>
        <p:nvSpPr>
          <p:cNvPr id="7" name="Rectangle 6"/>
          <p:cNvSpPr/>
          <p:nvPr/>
        </p:nvSpPr>
        <p:spPr>
          <a:xfrm>
            <a:off x="7766250" y="5092932"/>
            <a:ext cx="362876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u="sng" dirty="0" smtClean="0"/>
              <a:t>Steps for creating a centroid</a:t>
            </a:r>
            <a:endParaRPr lang="en-US" sz="1400" u="sng" dirty="0"/>
          </a:p>
          <a:p>
            <a:pPr marL="342900" indent="-342900">
              <a:buFont typeface="+mj-lt"/>
              <a:buAutoNum type="arabicParenR" startAt="2"/>
            </a:pPr>
            <a:r>
              <a:rPr lang="en-US" sz="1400" dirty="0" smtClean="0"/>
              <a:t>Using the midpoint tool (click the triangle in the point tool then the midpoint tool).</a:t>
            </a:r>
          </a:p>
          <a:p>
            <a:pPr marL="342900" indent="-342900">
              <a:buFont typeface="+mj-lt"/>
              <a:buAutoNum type="arabicParenR" startAt="2"/>
            </a:pPr>
            <a:r>
              <a:rPr lang="en-US" sz="1400" dirty="0" smtClean="0"/>
              <a:t>Click on the three triangle sides </a:t>
            </a:r>
          </a:p>
          <a:p>
            <a:pPr marL="342900" indent="-342900">
              <a:buFont typeface="+mj-lt"/>
              <a:buAutoNum type="arabicParenR" startAt="2"/>
            </a:pPr>
            <a:r>
              <a:rPr lang="en-US" sz="1400" dirty="0" smtClean="0"/>
              <a:t>Connect the midpoints to the angles opposite to them </a:t>
            </a:r>
          </a:p>
          <a:p>
            <a:pPr marL="342900" indent="-342900">
              <a:buFont typeface="+mj-lt"/>
              <a:buAutoNum type="arabicParenR" startAt="2"/>
            </a:pPr>
            <a:r>
              <a:rPr lang="en-US" sz="1400" dirty="0" smtClean="0"/>
              <a:t>Plot a point where all three medians meet</a:t>
            </a:r>
          </a:p>
        </p:txBody>
      </p:sp>
      <p:sp>
        <p:nvSpPr>
          <p:cNvPr id="8" name="Right Arrow 7"/>
          <p:cNvSpPr/>
          <p:nvPr/>
        </p:nvSpPr>
        <p:spPr>
          <a:xfrm rot="8655045">
            <a:off x="2525690" y="4005019"/>
            <a:ext cx="2397618" cy="3370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2417026">
            <a:off x="6681940" y="4020721"/>
            <a:ext cx="2397618" cy="3370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626787" y="782331"/>
            <a:ext cx="62131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Getting started!</a:t>
            </a:r>
          </a:p>
          <a:p>
            <a:r>
              <a:rPr lang="en-US" dirty="0" smtClean="0"/>
              <a:t>Create two triangles on two different windows (CTRL N). </a:t>
            </a:r>
          </a:p>
          <a:p>
            <a:r>
              <a:rPr lang="en-US" dirty="0" smtClean="0"/>
              <a:t>Graph an </a:t>
            </a:r>
            <a:r>
              <a:rPr lang="en-US" dirty="0"/>
              <a:t>incenter </a:t>
            </a:r>
            <a:r>
              <a:rPr lang="en-US" dirty="0" smtClean="0"/>
              <a:t>on one window and a centroid on another.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246300" y="324577"/>
            <a:ext cx="2942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Angle bisectors and medians!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6666" t="25801" r="54165" b="55851"/>
          <a:stretch/>
        </p:blipFill>
        <p:spPr>
          <a:xfrm>
            <a:off x="504322" y="3037267"/>
            <a:ext cx="1676816" cy="18875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31986" t="25838" r="58748" b="46367"/>
          <a:stretch/>
        </p:blipFill>
        <p:spPr>
          <a:xfrm>
            <a:off x="9638950" y="2280550"/>
            <a:ext cx="1694577" cy="285931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04322" y="4189250"/>
            <a:ext cx="1693491" cy="4074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664484" y="4259271"/>
            <a:ext cx="1693491" cy="4074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3017" y="1909744"/>
            <a:ext cx="409575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353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9998" y="3409098"/>
            <a:ext cx="9131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the difference between an angle bisector and a median: _________________________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73825" y="768348"/>
            <a:ext cx="6098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Questions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09998" y="4280082"/>
            <a:ext cx="5285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an incenter? ___________________________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09998" y="5151066"/>
            <a:ext cx="5115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a centroid?___________________________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09998" y="1667130"/>
            <a:ext cx="5131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an angle bisector? _____________________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09998" y="2538114"/>
            <a:ext cx="4515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is a median</a:t>
            </a:r>
            <a:r>
              <a:rPr lang="en-US" dirty="0" smtClean="0"/>
              <a:t>? 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144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88540" y="240898"/>
            <a:ext cx="1707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Next steps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905652" y="1241172"/>
            <a:ext cx="287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Graph an equilateral triangle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06110" y="871840"/>
            <a:ext cx="3072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 a new window (CTRL N)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4462" y="1979836"/>
            <a:ext cx="83259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Steps for creating an equilateral triangle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Plot three points using </a:t>
            </a:r>
            <a:r>
              <a:rPr lang="en-US" dirty="0" smtClean="0"/>
              <a:t>the regular </a:t>
            </a:r>
            <a:r>
              <a:rPr lang="en-US" dirty="0"/>
              <a:t>polygon tool </a:t>
            </a:r>
            <a:r>
              <a:rPr lang="en-US" dirty="0" smtClean="0"/>
              <a:t>(</a:t>
            </a:r>
            <a:r>
              <a:rPr lang="en-US" dirty="0"/>
              <a:t>click the triangle in the </a:t>
            </a:r>
            <a:r>
              <a:rPr lang="en-US" dirty="0" smtClean="0"/>
              <a:t>polygon tool </a:t>
            </a:r>
            <a:r>
              <a:rPr lang="en-US" dirty="0"/>
              <a:t>then the </a:t>
            </a:r>
            <a:r>
              <a:rPr lang="en-US" dirty="0" smtClean="0"/>
              <a:t>regular polygon tool).</a:t>
            </a:r>
            <a:endParaRPr lang="en-US" dirty="0"/>
          </a:p>
          <a:p>
            <a:pPr marL="342900" indent="-342900">
              <a:buFont typeface="+mj-lt"/>
              <a:buAutoNum type="arabicParenR"/>
            </a:pPr>
            <a:r>
              <a:rPr lang="en-US" dirty="0" smtClean="0"/>
              <a:t>Plot the centroid 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 smtClean="0"/>
              <a:t>Plot the incenter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19849" y="4497859"/>
            <a:ext cx="45704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do you notice?</a:t>
            </a:r>
          </a:p>
          <a:p>
            <a:r>
              <a:rPr lang="en-US" dirty="0" smtClean="0"/>
              <a:t>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53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Extra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Find the incenter and centroid of a five sided </a:t>
            </a:r>
            <a:r>
              <a:rPr lang="en-US" dirty="0" smtClean="0"/>
              <a:t>polygon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</a:t>
            </a:r>
            <a:r>
              <a:rPr lang="en-US" dirty="0"/>
              <a:t>the three perpendicular </a:t>
            </a:r>
            <a:r>
              <a:rPr lang="en-US" dirty="0" smtClean="0"/>
              <a:t>bisectors and altitudes of a triangle. What do these have in common?</a:t>
            </a:r>
          </a:p>
        </p:txBody>
      </p:sp>
    </p:spTree>
    <p:extLst>
      <p:ext uri="{BB962C8B-B14F-4D97-AF65-F5344CB8AC3E}">
        <p14:creationId xmlns:p14="http://schemas.microsoft.com/office/powerpoint/2010/main" val="1303405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288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What are Angle Bisectors and Medians?</vt:lpstr>
      <vt:lpstr>PowerPoint Presentation</vt:lpstr>
      <vt:lpstr>PowerPoint Presentation</vt:lpstr>
      <vt:lpstr>PowerPoint Presentation</vt:lpstr>
      <vt:lpstr>Extra problems</vt:lpstr>
    </vt:vector>
  </TitlesOfParts>
  <Company>Mount Saint Mary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LoMeli</dc:creator>
  <cp:lastModifiedBy>Tyler LoMeli</cp:lastModifiedBy>
  <cp:revision>23</cp:revision>
  <dcterms:created xsi:type="dcterms:W3CDTF">2015-03-16T19:59:50Z</dcterms:created>
  <dcterms:modified xsi:type="dcterms:W3CDTF">2015-03-17T19:23:24Z</dcterms:modified>
</cp:coreProperties>
</file>